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3.xml" ContentType="application/inkml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4" r:id="rId2"/>
    <p:sldId id="265" r:id="rId3"/>
    <p:sldId id="266" r:id="rId4"/>
    <p:sldId id="267" r:id="rId5"/>
    <p:sldId id="268" r:id="rId6"/>
    <p:sldId id="269" r:id="rId7"/>
    <p:sldId id="279" r:id="rId8"/>
    <p:sldId id="271" r:id="rId9"/>
    <p:sldId id="270" r:id="rId10"/>
    <p:sldId id="272" r:id="rId11"/>
    <p:sldId id="280" r:id="rId12"/>
    <p:sldId id="273" r:id="rId13"/>
    <p:sldId id="276" r:id="rId14"/>
    <p:sldId id="281" r:id="rId15"/>
    <p:sldId id="278" r:id="rId16"/>
    <p:sldId id="277" r:id="rId17"/>
    <p:sldId id="282" r:id="rId18"/>
    <p:sldId id="28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24" autoAdjust="0"/>
    <p:restoredTop sz="88256" autoAdjust="0"/>
  </p:normalViewPr>
  <p:slideViewPr>
    <p:cSldViewPr>
      <p:cViewPr>
        <p:scale>
          <a:sx n="80" d="100"/>
          <a:sy n="80" d="100"/>
        </p:scale>
        <p:origin x="-145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%20Matos\Desktop\interest%20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86077308518253"/>
          <c:y val="4.1350166424727636E-2"/>
          <c:w val="0.82128509504493763"/>
          <c:h val="0.73126937345122367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Simple</c:v>
                </c:pt>
              </c:strCache>
            </c:strRef>
          </c:tx>
          <c:marker>
            <c:symbol val="none"/>
          </c:marker>
          <c:val>
            <c:numRef>
              <c:f>Sheet1!$B$2:$B$22</c:f>
              <c:numCache>
                <c:formatCode>"$"#,##0_);[Red]\("$"#,##0\)</c:formatCode>
                <c:ptCount val="21"/>
                <c:pt idx="0">
                  <c:v>1000</c:v>
                </c:pt>
                <c:pt idx="1">
                  <c:v>1110</c:v>
                </c:pt>
                <c:pt idx="2">
                  <c:v>1220</c:v>
                </c:pt>
                <c:pt idx="3">
                  <c:v>1330</c:v>
                </c:pt>
                <c:pt idx="4">
                  <c:v>1440</c:v>
                </c:pt>
                <c:pt idx="5">
                  <c:v>1550</c:v>
                </c:pt>
                <c:pt idx="6">
                  <c:v>1660</c:v>
                </c:pt>
                <c:pt idx="7">
                  <c:v>1770</c:v>
                </c:pt>
                <c:pt idx="8">
                  <c:v>1880</c:v>
                </c:pt>
                <c:pt idx="9">
                  <c:v>1990</c:v>
                </c:pt>
                <c:pt idx="10">
                  <c:v>2100</c:v>
                </c:pt>
                <c:pt idx="11">
                  <c:v>2210</c:v>
                </c:pt>
                <c:pt idx="12">
                  <c:v>2320</c:v>
                </c:pt>
                <c:pt idx="13">
                  <c:v>2430</c:v>
                </c:pt>
                <c:pt idx="14">
                  <c:v>2540</c:v>
                </c:pt>
                <c:pt idx="15">
                  <c:v>2650</c:v>
                </c:pt>
                <c:pt idx="16">
                  <c:v>2760</c:v>
                </c:pt>
                <c:pt idx="17">
                  <c:v>2870</c:v>
                </c:pt>
                <c:pt idx="18">
                  <c:v>2980</c:v>
                </c:pt>
                <c:pt idx="19">
                  <c:v>3090</c:v>
                </c:pt>
                <c:pt idx="20">
                  <c:v>3200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Compound</c:v>
                </c:pt>
              </c:strCache>
            </c:strRef>
          </c:tx>
          <c:marker>
            <c:symbol val="none"/>
          </c:marker>
          <c:val>
            <c:numRef>
              <c:f>Sheet1!$C$2:$C$22</c:f>
              <c:numCache>
                <c:formatCode>_("$"* #,##0.00_);_("$"* \(#,##0.00\);_("$"* "-"??_);_(@_)</c:formatCode>
                <c:ptCount val="21"/>
                <c:pt idx="0">
                  <c:v>1000</c:v>
                </c:pt>
                <c:pt idx="1">
                  <c:v>1110</c:v>
                </c:pt>
                <c:pt idx="2">
                  <c:v>1232.1000000000001</c:v>
                </c:pt>
                <c:pt idx="3">
                  <c:v>1367.6310000000003</c:v>
                </c:pt>
                <c:pt idx="4">
                  <c:v>1518.0704100000005</c:v>
                </c:pt>
                <c:pt idx="5">
                  <c:v>1685.0581551000005</c:v>
                </c:pt>
                <c:pt idx="6">
                  <c:v>1870.4145521610008</c:v>
                </c:pt>
                <c:pt idx="7">
                  <c:v>2076.1601528987107</c:v>
                </c:pt>
                <c:pt idx="8">
                  <c:v>2304.5377697175695</c:v>
                </c:pt>
                <c:pt idx="9">
                  <c:v>2558.0369243865025</c:v>
                </c:pt>
                <c:pt idx="10">
                  <c:v>2839.420986069018</c:v>
                </c:pt>
                <c:pt idx="11">
                  <c:v>3151.7572945366101</c:v>
                </c:pt>
                <c:pt idx="12">
                  <c:v>3498.4505969356373</c:v>
                </c:pt>
                <c:pt idx="13">
                  <c:v>3883.2801625985576</c:v>
                </c:pt>
                <c:pt idx="14">
                  <c:v>4310.440980484399</c:v>
                </c:pt>
                <c:pt idx="15">
                  <c:v>4784.5894883376823</c:v>
                </c:pt>
                <c:pt idx="16">
                  <c:v>5310.8943320548296</c:v>
                </c:pt>
                <c:pt idx="17">
                  <c:v>5895.0927085808607</c:v>
                </c:pt>
                <c:pt idx="18">
                  <c:v>6543.5529065247556</c:v>
                </c:pt>
                <c:pt idx="19">
                  <c:v>7263.3437262424795</c:v>
                </c:pt>
                <c:pt idx="20">
                  <c:v>8062.311536129153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481280"/>
        <c:axId val="144524416"/>
      </c:lineChart>
      <c:catAx>
        <c:axId val="144481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majorTickMark val="out"/>
        <c:minorTickMark val="none"/>
        <c:tickLblPos val="nextTo"/>
        <c:crossAx val="144524416"/>
        <c:crosses val="autoZero"/>
        <c:auto val="1"/>
        <c:lblAlgn val="ctr"/>
        <c:lblOffset val="100"/>
        <c:noMultiLvlLbl val="0"/>
      </c:catAx>
      <c:valAx>
        <c:axId val="144524416"/>
        <c:scaling>
          <c:orientation val="minMax"/>
        </c:scaling>
        <c:delete val="0"/>
        <c:axPos val="l"/>
        <c:majorGridlines/>
        <c:numFmt formatCode="&quot;$&quot;#,##0_);[Red]\(&quot;$&quot;#,##0\)" sourceLinked="1"/>
        <c:majorTickMark val="out"/>
        <c:minorTickMark val="none"/>
        <c:tickLblPos val="nextTo"/>
        <c:crossAx val="144481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252704207428619"/>
          <c:y val="0.89163448144400947"/>
          <c:w val="0.42649049550624352"/>
          <c:h val="7.8829894866493638E-2"/>
        </c:manualLayout>
      </c:layout>
      <c:overlay val="0"/>
    </c:legend>
    <c:plotVisOnly val="1"/>
    <c:dispBlanksAs val="gap"/>
    <c:showDLblsOverMax val="0"/>
  </c:chart>
  <c:spPr>
    <a:solidFill>
      <a:schemeClr val="tx1"/>
    </a:solidFill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360" units="cm"/>
          <inkml:channel name="Y" type="integer" max="1872" units="cm"/>
        </inkml:traceFormat>
        <inkml:channelProperties>
          <inkml:channelProperty channel="X" name="resolution" value="114.28571" units="1/cm"/>
          <inkml:channelProperty channel="Y" name="resolution" value="112.77109" units="1/cm"/>
        </inkml:channelProperties>
      </inkml:inkSource>
      <inkml:timestamp xml:id="ts0" timeString="2016-02-08T19:08:23.776"/>
    </inkml:context>
    <inkml:brush xml:id="br0">
      <inkml:brushProperty name="width" value="0.02032" units="cm"/>
      <inkml:brushProperty name="height" value="0.0381" units="cm"/>
      <inkml:brushProperty name="tip" value="rectangle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CE011F02-60E4-4A6A-B0E6-9A255C13ACEB}" emma:medium="tactile" emma:mode="ink">
          <msink:context xmlns:msink="http://schemas.microsoft.com/ink/2010/main" type="writingRegion" rotatedBoundingBox="3538,13866 22426,13258 22574,17874 3687,18483"/>
        </emma:interpretation>
      </emma:emma>
    </inkml:annotationXML>
    <inkml:traceGroup>
      <inkml:annotationXML>
        <emma:emma xmlns:emma="http://www.w3.org/2003/04/emma" version="1.0">
          <emma:interpretation id="{F48C08F6-5138-4F81-ACD1-3782538F0D74}" emma:medium="tactile" emma:mode="ink">
            <msink:context xmlns:msink="http://schemas.microsoft.com/ink/2010/main" type="paragraph" rotatedBoundingBox="3538,13866 22426,13258 22520,16169 3632,1677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EE023D5-29B0-4111-90CB-DB36B9836DF8}" emma:medium="tactile" emma:mode="ink">
              <msink:context xmlns:msink="http://schemas.microsoft.com/ink/2010/main" type="line" rotatedBoundingBox="3538,13866 22426,13258 22520,16169 3632,16777"/>
            </emma:interpretation>
          </emma:emma>
        </inkml:annotationXML>
        <inkml:traceGroup>
          <inkml:annotationXML>
            <emma:emma xmlns:emma="http://www.w3.org/2003/04/emma" version="1.0">
              <emma:interpretation id="{7F1C412B-0033-45F4-8EB0-8AFD790F1D50}" emma:medium="tactile" emma:mode="ink">
                <msink:context xmlns:msink="http://schemas.microsoft.com/ink/2010/main" type="inkWord" rotatedBoundingBox="3495,14110 9322,13738 9455,15812 3628,16184"/>
              </emma:interpretation>
              <emma:one-of disjunction-type="recognition" id="oneOf0">
                <emma:interpretation id="interp0" emma:lang="en-US" emma:confidence="0">
                  <emma:literal>150÷1.005×15÷5=5</emma:literal>
                </emma:interpretation>
                <emma:interpretation id="interp1" emma:lang="en-US" emma:confidence="0">
                  <emma:literal>150÷1.05×15÷5=5)</emma:literal>
                </emma:interpretation>
                <emma:interpretation id="interp2" emma:lang="en-US" emma:confidence="0">
                  <emma:literal>150÷1.005×15÷5=5)</emma:literal>
                </emma:interpretation>
                <emma:interpretation id="interp3" emma:lang="en-US" emma:confidence="0">
                  <emma:literal>150÷1.055×15÷5=5</emma:literal>
                </emma:interpretation>
                <emma:interpretation id="interp4" emma:lang="en-US" emma:confidence="0">
                  <emma:literal>150÷1.05×15÷5=5</emma:literal>
                </emma:interpretation>
              </emma:one-of>
            </emma:emma>
          </inkml:annotationXML>
          <inkml:trace contextRef="#ctx0" brushRef="#br0">10 2392,'0'0,"10"0,10 10,21-10,20 0,-11 0,51 20,51-20,-41 0,0 0,61-10,-10 10,-51 0,30 20,1-30,-21 0,-50 10,-31 0,11 0,-1 10,-50-10,0 0</inkml:trace>
          <inkml:trace contextRef="#ctx0" brushRef="#br0" timeOffset="0.948">576 1065,'0'0,"0"0,0 0,0 0,10 0,0 0,0 0,0 0,21-10,-1 10,0-10,-9 0,9 0,0-10,31-20,-11 0,1 0,-11 9,1 1,-11 0,0 0,-9 10,-11 10,0 0,0 0,-10 10,0 0,0 0,0 0,0 0,0 10,-10 10,10 30,0 20,-10 1,-10 49,9-39,11 29,0-9,-20 29,10-49,0 9,10 11,-20 9,0 1,10-41,-1-10,1-9,0-1,0-10,0 0,-10 11,10-21,0 0,-1-10,1 0,0-10,10-10,0 0</inkml:trace>
          <inkml:trace contextRef="#ctx0" brushRef="#br0" timeOffset="1.948">2860 1005,'0'0,"0"0,0 0,0 0,0 0,0 0,0 0,0 0,0 0,-10 0,-10 0,-31-10,-10 0,1 0,9 0,-9 0,-31 0,-20 10,20 0,20 0,30 0,11 0,0 0,-1 0,11 0,10 0,0 0,0 0,0 0,0 0,10 0,-10 10,0 10,-1 30,1 11,0-11,0 0,10 0,-10 11,10 9,0 0,0-9,0-11,0-10,0-10,0 0,0-10,0 0,0-9,10-1,10 0,11 0,29 10,1 0,-21-10,1 10,-1-10,-9 0,9 0,10 30,-9 1,-11-1,-10 0,-9 20,-11-10,-11-9,1 9,-40 40,-11-9,-40 19,30-29,21-21,-1-10,11 0,-1-10,11-20,0 0,10 1,-1-11,11 0,0 0,0 0,0 0,10 0,0 0,0 0,0 0,0 0,0 0,0 0,0 0,0 10,0-10,0 0,0 10,0 0,0-10,0 0,0 0</inkml:trace>
          <inkml:trace contextRef="#ctx0" brushRef="#br0" timeOffset="2.948">4083 935,'0'0,"0"0,0 0,-10 0,-11 0,1 0,0 0,-20 0,-41 20,-30 0,40 20,-10 20,-10 21,-20 19,20-9,20-1,-10 31,41-1,20-9,20-21,40 21,1-41,-1-9,41-21,40-10,51-50,40-61,-81 21,72-91,-11-9,-71 9,-20-20,-51 50,-9 31,-11-21,-30 21,0-10,-20 49,-31-19,-9 10,19 30,-9-1,-31 21,-10 10,-30 10,20 10,20 11,10-1,11 0,-1 30,10-20,11 1,0-1,9-10,1 0,10 0,-1 0,11-10,0 1,0-11,0 0,0 0,10-10,0 0</inkml:trace>
          <inkml:trace contextRef="#ctx0" brushRef="#br0" timeOffset="3.948">5092 1548,'0'0,"0"0,0 0,21-10,19 10,0 10,11 0,-1 0,11 0,10 0,20 0,-10 0,-11 0,1-10,0 0,-71 0,0 0</inkml:trace>
          <inkml:trace contextRef="#ctx0" brushRef="#br0" timeOffset="4.948">5436 2100,'0'0,"0"0,0 0,0 0,0 0,-10 0,-10 11,-1-1,1 0,0 0,10 0,0 0,0 0,10-10,0 0,0 0,0 0,0 0,10 0,0 0,0 0,0 0,0-10,0 0,-10 0,0 10,0 0,0 0,0 0,0 0,0 0,0 0,-10 0,10 0,0 10,0 0,0 0,0 0,0-10,0 0,10 0,-10 0,0 0</inkml:trace>
          <inkml:trace contextRef="#ctx0" brushRef="#br0" timeOffset="5.948">5587 1176,'0'0,"0"0,0 0,0 0,0 0,0 0,-10 0,0 0,0 0,-10 10,0 0,0 0,-1 0,-9 10,10 0,10 0,0-9,10-11,0 0,10 10,0-10,0 0,0 0,0 0,0 0,-10 0,0 0,0 0,0 0,0 0,0 0,0 0,0 0,0 0,0 0,0 0,0 0,0 0,0 0,0 0,0 0,10 0,0 0,1 0,-1-10,0-1,0 1,-10 10,0 0</inkml:trace>
        </inkml:traceGroup>
        <inkml:traceGroup>
          <inkml:annotationXML>
            <emma:emma xmlns:emma="http://www.w3.org/2003/04/emma" version="1.0">
              <emma:interpretation id="{2CFA8FCD-5E91-4A60-B7FC-3B8920D16580}" emma:medium="tactile" emma:mode="ink">
                <msink:context xmlns:msink="http://schemas.microsoft.com/ink/2010/main" type="inkWord" rotatedBoundingBox="10182,13790 11186,13758 11244,15560 10240,15592"/>
              </emma:interpretation>
            </emma:emma>
          </inkml:annotationXML>
          <inkml:trace contextRef="#ctx0" brushRef="#br0" timeOffset="6.948">7235 452,'0'0,"0"0,0 0,0 0,0 0,0 0,0 0,-10 11,-11 9,-9 0,0 10,-21 20,-30 30,21-9,-21 49,20 41,21-70,-21 69,21-29,30-10,10-31,-10 21,-1-31,11-10,21 1,-11-1,0-30,0 0,0-9,0-1,0-10,0 0,1 0,-1-10,0 0,-10 0,0 0,0 0,0 0,0-10,0 0,0 0,0 0,0 0,0 0,0 0,0 0,0 0,0 0,0 0,0 0,0 0,0 0,0 0,10 0,-10 0,0 0,0 0,0 0,0 0,0 0,0 0,0 0,0 0,0 0,0 0,0 0,0 0,0 0,0 0,0 0,0 0,0 0,0 0,0 0,0 0,0 0,0 0,0 0,0 0,0 0,0 0,0 0,0 0,0 0,0 0,0 0,0 0,10-10,0 0,-10 10,0 0</inkml:trace>
          <inkml:trace contextRef="#ctx0" brushRef="#br1" timeOffset="-3.21038E7">7366 1641</inkml:trace>
          <inkml:trace contextRef="#ctx0" brushRef="#br0" timeOffset="7.948">7578 1970,'0'0,"0"0,0 0,0 0,-10 0,0 10,0 10,-10 0,10 0,0 0,-1 0,1 0,10 1,0-11,0 0,10 0,1-10,-1 0,0-10,10 0,0-10,-10-1,0 1,1 10,-1 0,-10 0,0 0,0 10,0 0,0 0,0 0,0 0,0 0,0 0,0 0,0 0,0 0,10 0,0 0,0 0,0 0,-10 0,0 0,0 0,0 0,0 0,0 0</inkml:trace>
        </inkml:traceGroup>
        <inkml:traceGroup>
          <inkml:annotationXML>
            <emma:emma xmlns:emma="http://www.w3.org/2003/04/emma" version="1.0">
              <emma:interpretation id="{F76449F6-D690-44C4-AF4C-DB5B3341F6CB}" emma:medium="tactile" emma:mode="ink">
                <msink:context xmlns:msink="http://schemas.microsoft.com/ink/2010/main" type="inkWord" rotatedBoundingBox="11999,13938 14826,13847 14897,16053 12070,16144"/>
              </emma:interpretation>
            </emma:emma>
          </inkml:annotationXML>
          <inkml:trace contextRef="#ctx0" brushRef="#br0" timeOffset="8.9477">8993 684,'0'0,"0"0,0 0,0-10,-10 10,0-11,-10 1,-21 10,-9 0,-1 21,1 9,-11 10,-10 40,11 11,9 19,11 1,9 9,21-19,10-21,10 41,11-61,9-10,0-9,-10-21,1 0,29 10,-9-20,-1-20,0-10,1-10,20-31,-21 21,0-20,-19-21,-1 11,0-30,-10 29,-10 21,-10 0,0 10,0-1,0 11,-11 0,1 10,0 0,0 10,20 10,0 0</inkml:trace>
          <inkml:trace contextRef="#ctx0" brushRef="#br0" timeOffset="9.9477">8852 2462,'0'0,"0"0,0 0,0 0,20-10,0 0,0 0,11 10,-1-10,0 0,-10 0,1 10,-1 0,0 0,10-10,1 0,-11 0,0 0,0 0,1 0,-11 10,0 0,0 0,0 10,0-10,0 10,0 0,0 0,0 0,11-10,-1 10,-10 0,10 0,-10 0,0 0,1 0,-1 0,0 0,10 0,10 10,-20-10,0 1,11-1,-11 0,0 0,0 0,0-10,-10 0,10 0,0 0,0 0,-10 0,0 0,0 0,0 0,0 0,0 0</inkml:trace>
          <inkml:trace contextRef="#ctx0" brushRef="#br0" timeOffset="10.9477">9175 2804,'0'0,"0"0,0 0,0 0,0 0,0 0,0 0,0 0,0 0,10-10,-10 0,10-10,0 0,0 0,-10-11,0 1,0 0,0 10,0 0,0 0,0 0,0 10,0 0,0 0,0-1,0 1,0 0,0 0,0 10,0-10,0 10,0-10,0 10,0 0,0 0,0 0,0 0,0 0</inkml:trace>
          <inkml:trace contextRef="#ctx0" brushRef="#br0" timeOffset="11.9477">10317 684,'0'0,"0"0,0 0,0 0,-10 0,-31-10,-19-1,-1 1,1 0,-31-20,30 20,10 0,1 0,-21 10,21 0,9 0,11 0,0 0,9 0,1 10,10 0,0 0,0 10,0 0,10 21,0-11,-10 30,-1 10,1 1,-10 9,0 31,10-21,0-9,0-31,10-10,0-10,0 0,0-10,0 0,10-10,0 11,20-1,11 0,-1 0,0 0,1 10,-1-10,11 20,-11 1,-9-11,-11 0,-10 0,-10 10,0-10,-10 1,-10-1,-21 0,-9 0,-1 0,1-10,-1 0,-20 0,21-10,-1 1,21-1,0 0,-1 0,11-10,0 0,0 10,-1-10,1 0,0 0,10 0,0 0,10 0,0 0</inkml:trace>
          <inkml:trace contextRef="#ctx0" brushRef="#br0" timeOffset="12.9477">10529 1146,'0'0,"0"0,0 0,10 0,0 0,0 0,1 0,-1 0,0 0,0 0,0 0,0 0,10 10,1 0,9 10,10 20,1-10,-1 1,11 9,-11 0,11 10,-1 0,-20 1,11-11,-11-10,1 10,-11-20,0-10,-10 0,0 0,0 0,0-10,-10 0,0 0,0 0,0 0</inkml:trace>
          <inkml:trace contextRef="#ctx0" brushRef="#br0" timeOffset="13.948">11257 1126,'0'0,"0"0,0 0,0 0,0 10,-20 20,-1 0,1 0,0 0,-10 1,-31 39,10-10,-29 21,9-1,10-20,21-20,-1 1,11-11,10-10,0 0,10 0,-1 0,1-10,0 0,0 0,0 0,10 0,0 0,0 1,0-11,0 0,0 0,0 0,-10 10,0-10,10 0,0 0</inkml:trace>
        </inkml:traceGroup>
        <inkml:traceGroup>
          <inkml:annotationXML>
            <emma:emma xmlns:emma="http://www.w3.org/2003/04/emma" version="1.0">
              <emma:interpretation id="{9D900851-0EDE-470B-8796-4FE3C484A5F7}" emma:medium="tactile" emma:mode="ink">
                <msink:context xmlns:msink="http://schemas.microsoft.com/ink/2010/main" type="inkWord" rotatedBoundingBox="15374,13485 19464,13353 19558,16264 15468,16396"/>
              </emma:interpretation>
            </emma:emma>
          </inkml:annotationXML>
          <inkml:trace contextRef="#ctx0" brushRef="#br0" timeOffset="14.948">11843 1950,'0'0,"0"0,20-10,0 10,1-10,9 10,20 10,21 0,30-20,-30 10,0-10,50 20,20-20,-19 10,-52-10,1 10,10 0,-20 0,-11 0,-9 0,-11-10,-10 10,0 0,-10 0,1 0,-1 0,-10 0,0 0,0 0,0 0,0 0,0 0,0 0,0 0,0 0</inkml:trace>
          <inkml:trace contextRef="#ctx0" brushRef="#br0" timeOffset="15.948">11843 895,'0'0,"0"0,0 0,10 0,10 0,0 0,1 0,-11 0,10 0,30 20,1 0,0-10,19-10,-9 0,-11 0,-9-10,20-10,-1-10,1-1,-21 1,1 0,-11 0,0 0,-10 10,1 0,-11 10,0 0,0 10,0 0,-10 0,10 10,0 10,0 30,1 10,-11 11,0 9,0 10,0 31,0-41,0-9,-11-11,11-10,0 0,0-9,-10 9,0-10,10-20,-10 10,10-20,0 0,0-10,0 0,0 0,0 0,0 0,-10 11,10-1,0 0,0 0,0 0,0 0,0 0,0 0,0-10,0 0,0 0,0 0,0 0,0 0,0 0,0 0,0 0,0 0</inkml:trace>
          <inkml:trace contextRef="#ctx0" brushRef="#br0" timeOffset="16.9479">12833 2301,'0'0,"0"0,0 0,0 0,0 0,0 0,0 0,0-10,10 0,0 0,1 0,19-10,-10 0,0 0,1 0,-11 0,0-10,0 10,0-1,0 1,-10 10,0 0,0 0,0 0,0 0,10 0,0 10,0 0,0 0,1 0,9 0,0 0,0 10,11 0,-1 0,20 0,1 0,-11 0,1 0,-11 0,10 11,-9-11,-11 0,0 0,0 0,-9 0,-1 0,0-10,0 0,0 0,0 0,0 0,-10 0,0 0,0 0,0 0,0 0,0 0,0 0,0 0,0 10,0-10,0 0,0 0,0 0</inkml:trace>
          <inkml:trace contextRef="#ctx0" brushRef="#br0" timeOffset="17.9479">13066 2623,'0'0,"0"0,10 0,0 10,10 0,10 0,31 30,-10-9,-21-11,10 0,11 0,30 20,-11 0,1-10,10 11,-10-11,-11 0,-19-10,-41-20,0 0</inkml:trace>
          <inkml:trace contextRef="#ctx0" brushRef="#br0" timeOffset="18.9479">13258 2462,'0'0,"0"0,0 0,0 0,0 0,0 0,0 0,0 0,0 0,0 0,0 0,0 0,0 0,0 0,0-10,0 0,0 0,-10 0,-1-10,1 0,10 0,-10 0,0 0,10-1,0 1,0 0,0 0,0 10,0 0,0 0,0 0,0 0,0 0,0 0,0 10,0 0,0 0</inkml:trace>
          <inkml:trace contextRef="#ctx0" brushRef="#br0" timeOffset="19.9479">13854 1779,'0'0,"0"0,0 0,0 0,0 0,-10 0,0 0,-10 10,-1 0,-19 0,10 0,9 0,1 0,0-10,10 0,10 10,0-10,0 0,0 0,10 0,0 0,0 0,-10 0,0 0,0 0,0 0,0 0,0 0,0 0,0 0,0 0,0 0,0 0</inkml:trace>
          <inkml:trace contextRef="#ctx0" brushRef="#br0" timeOffset="20.9479">15207 533,'0'-10,"0"10,0 0,0 0,-10 0,-10-10,0 0,-11 0,-39 10,-62-10,31 10,30-10,1 10,-11 10,0 10,20-10,11 0,9 0,11 0,0 0,9-10,11 0,0 10,0 0,0 0,0 0,10 0,0 10,0 0,0 11,-10 9,0 0,0 0,10-10,0 0,0 1,0-11,0 0,0 0,0 0,0-10,10 10,0-10,10 10,10 0,31 10,0 11,9-1,31 20,-30-20,-20-9,-11-11,-10 10,1 0,-11 10,-20-10,-10 0,0 1,-21 9,-19 20,-1-10,11-10,-21-9,1-1,-21 0,20-10,1 0,19-10,11 0,0 0,9 0,1-10,10 0,0 0,1 0,-1 0,0 0,-1 0,11 0,0 0,0 0,0 0,0 0,0 0,0 0,0 0,0 0,0 0</inkml:trace>
          <inkml:trace contextRef="#ctx0" brushRef="#br0" timeOffset="21.9479">15743 40,'0'0,"10"0,-10 0,10 10,20 31,-10 29,1-10,9 71,-10 30,-10-41,-40 51,10 10,-21-30,1-31,-1-9,-29 20,9-51,11-20,-21 21,0-41,0 0,11-10,9-10,11 0,9-10,1 0,10 1,0-1,10-10,0 0,-1 0,1 0,0 0,0 0,0 0,10 0,0 0,-10 0,10 0,-10 0,0 0,10 0,0 0,0 10,0-10,0 0,0 0,0 0,0 0,0 0,0 0,0 0,0 0,0 0,0 0,0 0,0 0,0 0,0 0,0 0,-10 10,-1-10,11 0,0 0</inkml:trace>
        </inkml:traceGroup>
        <inkml:traceGroup>
          <inkml:annotationXML>
            <emma:emma xmlns:emma="http://www.w3.org/2003/04/emma" version="1.0">
              <emma:interpretation id="{F2D4A738-80CF-45DC-A9FB-A4E4A8070B47}" emma:medium="tactile" emma:mode="ink">
                <msink:context xmlns:msink="http://schemas.microsoft.com/ink/2010/main" type="inkWord" rotatedBoundingBox="20160,14249 20846,14227 20865,14804 20179,14826"/>
              </emma:interpretation>
            </emma:emma>
          </inkml:annotationXML>
          <inkml:trace contextRef="#ctx0" brushRef="#br0" timeOffset="22.9479">16571 935,'0'0,"21"0,19 0,11 0,39-10,1 20,31-10,-52 0,1 20,0-10,-10 10,-61-20,0 0</inkml:trace>
          <inkml:trace contextRef="#ctx0" brushRef="#br0" timeOffset="23.9479">16814 1427,'0'0,"10"0,20 10,41 0,30-10,10 20,0 0,-111-20,0 0</inkml:trace>
        </inkml:traceGroup>
        <inkml:traceGroup>
          <inkml:annotationXML>
            <emma:emma xmlns:emma="http://www.w3.org/2003/04/emma" version="1.0">
              <emma:interpretation id="{6EC279D1-342E-4B19-A833-CD91CBF3863A}" emma:medium="tactile" emma:mode="ink">
                <msink:context xmlns:msink="http://schemas.microsoft.com/ink/2010/main" type="inkWord" rotatedBoundingBox="21745,13350 22428,13328 22481,14965 21797,14987"/>
              </emma:interpretation>
            </emma:emma>
          </inkml:annotationXML>
          <inkml:trace contextRef="#ctx0" brushRef="#br0" timeOffset="24.9479">18219 553,'0'0,"0"20,0 20,-11 10,1 51,0 10,10-1,10-20,-10 21,0-10,0-21,10-10,11 31,-1-41,-10-20,-10-30,0 0,0 0,0-10,-10 0,0 0,10 0,0 0</inkml:trace>
          <inkml:trace contextRef="#ctx0" brushRef="#br0" timeOffset="25.9479">18168 272,'0'0,"0"-10,0-1,10-19,0 0,10 0,1 10,-1 0,30-20,11 9,10 21,-11 0,-9 0,-1 10,-9 0,-11 0,1 10,19 21,-9-1,-11 0,-10 20,-10-10,-10 0,0-9,0 9,0 20,-20 0,10 11,-10-11,-11-20,11-10,0 1,0-1,-11 0,11 0,0-10,10-10,-10 0,9 0,1 0,0 0,0 0,10-10,0 10,0-10,0 0,0 0,-10 10,0 1,0-1,0 0,0 0,0 0,-1 0,1-10,0 10,0 0,0-10,0 10,0 0,0 0,0 0,-1 0,-9 10,0-10,10 0,0 0,0 0,10-10,0 0</inkml:trace>
        </inkml:traceGroup>
      </inkml:traceGroup>
    </inkml:traceGroup>
    <inkml:traceGroup>
      <inkml:annotationXML>
        <emma:emma xmlns:emma="http://www.w3.org/2003/04/emma" version="1.0">
          <emma:interpretation id="{BCE0B754-2F65-41C5-B429-36DFDA68A7EF}" emma:medium="tactile" emma:mode="ink">
            <msink:context xmlns:msink="http://schemas.microsoft.com/ink/2010/main" type="paragraph" rotatedBoundingBox="12118,15904 19280,16183 19210,18000 12047,17721" alignmentLevel="2"/>
          </emma:interpretation>
        </emma:emma>
      </inkml:annotationXML>
      <inkml:traceGroup>
        <inkml:annotationXML>
          <emma:emma xmlns:emma="http://www.w3.org/2003/04/emma" version="1.0">
            <emma:interpretation id="{451C7D80-C411-4548-9F21-126B32A2F872}" emma:medium="tactile" emma:mode="ink">
              <msink:context xmlns:msink="http://schemas.microsoft.com/ink/2010/main" type="line" rotatedBoundingBox="12118,15904 19280,16183 19210,18000 12047,17721"/>
            </emma:interpretation>
          </emma:emma>
        </inkml:annotationXML>
        <inkml:traceGroup>
          <inkml:annotationXML>
            <emma:emma xmlns:emma="http://www.w3.org/2003/04/emma" version="1.0">
              <emma:interpretation id="{CCFDB86F-69FB-4E00-91A1-77D7E468EE84}" emma:medium="tactile" emma:mode="ink">
                <msink:context xmlns:msink="http://schemas.microsoft.com/ink/2010/main" type="inkWord" rotatedBoundingBox="12100,16376 15103,16493 15056,17703 12052,17586"/>
              </emma:interpretation>
              <emma:one-of disjunction-type="recognition" id="oneOf1">
                <emma:interpretation id="interp5" emma:lang="en-US" emma:confidence="0">
                  <emma:literal>Rat.</emma:literal>
                </emma:interpretation>
                <emma:interpretation id="interp6" emma:lang="en-US" emma:confidence="0">
                  <emma:literal>Rate</emma:literal>
                </emma:interpretation>
                <emma:interpretation id="interp7" emma:lang="en-US" emma:confidence="0">
                  <emma:literal>Rat</emma:literal>
                </emma:interpretation>
                <emma:interpretation id="interp8" emma:lang="en-US" emma:confidence="0">
                  <emma:literal>Rat,</emma:literal>
                </emma:interpretation>
                <emma:interpretation id="interp9" emma:lang="en-US" emma:confidence="0">
                  <emma:literal>Rats</emma:literal>
                </emma:interpretation>
              </emma:one-of>
            </emma:emma>
          </inkml:annotationXML>
          <inkml:trace contextRef="#ctx0" brushRef="#br0" timeOffset="26.9479">8670 3216,'0'0,"0"0,0 10,0 10,10 30,-10 51,0-21,0-9,0 19,-10 31,0-1,0-50,-1 1,1-21,0-10,-10 21,0-21,10-10,0-10,-1-10,1-10,0-10,0 0,0-20,0-20,0-31,0-9,10-1,30-39,0 29,1 21,-1 9,31-19,-11 10,1 19,-1 1,11-10,-11 29,-9 11,-1 20,1 10,9 10,-9 0,-11 10,0 21,1-1,-11 10,-10-10,-10 11,-10 9,0 0,-11-10,-19-9,0-11,-41 10,20-10,0-10,11-10,20-10,-1 0,-19-10,19 0,1 0,10 0,10 10,0 0,0 0,10 0,0 0,0 0,0 0,0 10,10 0,0 10,20 10,11 21,-1-11,0 0,21 20,0 1,-21-11,-10-10,1-10,-11 0,0-10,0 1,-10-11,1 0,-1 0,0 0,0 0,0 0,0 0,-10-10,0 0,0 0,0 0,0 0,0 0,0 0,0 0,0 0,0 0,0 0,0 0,0 0,10 10,-10-10,0 0</inkml:trace>
          <inkml:trace contextRef="#ctx0" brushRef="#br0" timeOffset="27.9479">10115 3799,'-10'0,"-10"-10,-11 20,-29-10,-1 0,10 10,-9 30,-1 0,11 0,19-9,11-1,10 10,10-10,0-10,0-10,0 0,10-10,0 0,10 0,1-10,9 0,0-10,-10 10,21-20,-11 10,1 10,-21 10,0 0,0 10,20 20,-10 0,1 0,-1-10,0 0,-10 0,0-9,0-1,11-10,-1 0,-20 0,0 0</inkml:trace>
          <inkml:trace contextRef="#ctx0" brushRef="#br0" timeOffset="28.9479">10469 3628,'10'10,"10"0,30 0,31 0,20 20,-30-10,-10-10,30-10,-21-10,1 0,-10-10,-61 20,0 0</inkml:trace>
          <inkml:trace contextRef="#ctx0" brushRef="#br0" timeOffset="29.9479">10751 3146,'0'0,"0"0,-10 20,0 0,10 20,0 20,-20 41,0-21,0-20,10 1,-1-1,1 10,0-9,0-21,0-10,10-30,0 0</inkml:trace>
        </inkml:traceGroup>
        <inkml:traceGroup>
          <inkml:annotationXML>
            <emma:emma xmlns:emma="http://www.w3.org/2003/04/emma" version="1.0">
              <emma:interpretation id="{7A53F86D-474F-4D1A-B572-9C87C911D128}" emma:medium="tactile" emma:mode="ink">
                <msink:context xmlns:msink="http://schemas.microsoft.com/ink/2010/main" type="inkWord" rotatedBoundingBox="16887,16090 19280,16183 19210,18000 16816,17907"/>
              </emma:interpretation>
              <emma:one-of disjunction-type="recognition" id="oneOf2">
                <emma:interpretation id="interp10" emma:lang="en-US" emma:confidence="0">
                  <emma:literal>line</emma:literal>
                </emma:interpretation>
                <emma:interpretation id="interp11" emma:lang="en-US" emma:confidence="0">
                  <emma:literal>lime</emma:literal>
                </emma:interpretation>
                <emma:interpretation id="interp12" emma:lang="en-US" emma:confidence="0">
                  <emma:literal>Line</emma:literal>
                </emma:interpretation>
                <emma:interpretation id="interp13" emma:lang="en-US" emma:confidence="0">
                  <emma:literal>"me</emma:literal>
                </emma:interpretation>
                <emma:interpretation id="interp14" emma:lang="en-US" emma:confidence="0">
                  <emma:literal>sine</emma:literal>
                </emma:interpretation>
              </emma:one-of>
            </emma:emma>
          </inkml:annotationXML>
          <inkml:trace contextRef="#ctx0" brushRef="#br0" timeOffset="31.9479">13601 2784,'0'0,"-10"0,10 0,0 0,0 0,0 0,0 0,0 0,0 0,-10 10,-20 30,-1 0,1 10,0 11,-11-1,11 0,0-9,10-11,-1 0,1-10,10-10,0-10,10-10,0 0</inkml:trace>
          <inkml:trace contextRef="#ctx0" brushRef="#br0" timeOffset="32.948">14146 3417,'0'-10,"0"10,0 0,0 0,0 0,0 0,0 0,-10 0,1 0,-1 0,0 0,-21 20,1 10,0 0,9 0,1-10,10 11,0-11,0-10,10-10,0 0</inkml:trace>
          <inkml:trace contextRef="#ctx0" brushRef="#br0" timeOffset="33.948">14591 3628,'0'0,"0"0,-10 10,-1 0,1 0,0 0,0 0,0 0,0 10,-10-10,-21 31,11-1,10-10,0-10,-1 0,1 0,10-10,0 0,0 0,0 0,10 0,0-10,0 0,0 0,0 0,0 0,0 0,0-10,10 0,0 0,0 0,0 0,10 0,21-20,-1 0,1 0,-1 10,-10 0,1 9,-1 1,10 10,-9 10,-11 1,0-1,0 0,-10-10,1 0,-1 0,-10 0,0 10,0 0,0 10,0-10,-10 10,-1-10,1 0,0 0,0 0,0 0,0 0,0 0,0 0,10 0,0-10,0 0,0 0,0 0,0 0,10-10,10 0,0 0,11 0,-1 0,-10 0,10 0,-9 10,-1 0,0 0,0 0,-10 0,11 10,-1 0,-10 0,0 10,0-10,-10 0,0 21,0-11,-10 0,10 0,0 0,0 0,0 0,0 0,0-10,-10 0,0 0,0 0,0 0,10 1,0-1,0 0,-11 0,11 0,0 0,0-10,0 10,0-10,-10 10,10 0,0-10,0 0,0 0,0 0,0 0,-10 10,0-10,10 0,0 0</inkml:trace>
          <inkml:trace contextRef="#ctx0" brushRef="#br0" timeOffset="34.948">14358 3136,'0'0,"0"0,0 0,0 0,0 0,0 0</inkml:trace>
          <inkml:trace contextRef="#ctx0" brushRef="#br0" timeOffset="35.948">15217 4161,'0'0,"0"0,0 0,10 10,11 0,-1 0,0 0,-10 0,0 0,20 10,11-10,-1-10,11-10,-11 0,1 0,-11-10,-10 0,0 0,-9-1,-1 1,-10 10,0 0,-21-20,1 20,-10 0,0 10,-11 0,11 10,0 0,-1 10,1 0,0 20,9-9,11-1,0 10,10-10,0 10,0-10,0 1,20 9,-10-10,1 0,-1-10,0 0,0 0,-10-10,0 0,0 1,0-1,0 0,0 0,0 0,0-10,0 10,0 0,0-10,0 0,0 10,0-10,0 10,0-10,0 0,0 0,0 10,0-10,0 0,0 0,0 0,0 0,0 10,0-10,0 0,0 0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360" units="cm"/>
          <inkml:channel name="Y" type="integer" max="1872" units="cm"/>
        </inkml:traceFormat>
        <inkml:channelProperties>
          <inkml:channelProperty channel="X" name="resolution" value="114.28571" units="1/cm"/>
          <inkml:channelProperty channel="Y" name="resolution" value="112.77109" units="1/cm"/>
        </inkml:channelProperties>
      </inkml:inkSource>
      <inkml:timestamp xml:id="ts0" timeString="2016-02-08T21:59:01.605"/>
    </inkml:context>
    <inkml:brush xml:id="br0">
      <inkml:brushProperty name="width" value="0.02032" units="cm"/>
      <inkml:brushProperty name="height" value="0.0381" units="cm"/>
      <inkml:brushProperty name="tip" value="rectangle"/>
      <inkml:brushProperty name="fitToCurve" value="1"/>
    </inkml:brush>
  </inkml:definitions>
  <inkml:trace contextRef="#ctx0" brushRef="#br0">9 250,'0'0,"0"0,0 0,0 0,0 0,0 0,0 0,0 0,0 0,11 0,10 10,1 1,31-11,0 11,-10 0,21 10,0 2,11-12,0-1,21-20,-32-1,-11-1,22-31,-11-1,-11-10,-21 10,-10 12,-12-1,-10 0,0 22,-10 0,-12 11,-10 11,-53 33,21-11,10-12,-31 34,21-1,11 1,10 0,11-12,21 22,11-21,11-11,0-12,-1 1,44 33,10-34,0 1,0 0,-22-11,-10 0,-10-11,-1 0,-10 0,0 0,-11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46.62116" units="1/cm"/>
          <inkml:channelProperty channel="Y" name="resolution" value="46.54546" units="1/cm"/>
        </inkml:channelProperties>
      </inkml:inkSource>
      <inkml:timestamp xml:id="ts0" timeString="2016-05-18T15:50:48.136"/>
    </inkml:context>
    <inkml:brush xml:id="br0">
      <inkml:brushProperty name="width" value="0.0381" units="cm"/>
      <inkml:brushProperty name="height" value="0.0381" units="cm"/>
      <inkml:brushProperty name="color" value="#0D0D0D"/>
      <inkml:brushProperty name="fitToCurve" value="1"/>
    </inkml:brush>
    <inkml:context xml:id="ctx1">
      <inkml:inkSource xml:id="inkSrc4">
        <inkml:traceFormat>
          <inkml:channel name="X" type="integer" max="3360" units="cm"/>
          <inkml:channel name="Y" type="integer" max="1872" units="cm"/>
        </inkml:traceFormat>
        <inkml:channelProperties>
          <inkml:channelProperty channel="X" name="resolution" value="114.28571" units="1/cm"/>
          <inkml:channelProperty channel="Y" name="resolution" value="112.77109" units="1/cm"/>
        </inkml:channelProperties>
      </inkml:inkSource>
      <inkml:timestamp xml:id="ts1" timeString="2016-05-18T15:50:48.140"/>
    </inkml:context>
  </inkml:definitions>
  <inkml:trace contextRef="#ctx0" brushRef="#br0">2480 5574,'29'0,"0"0,-29-33,29 0,57-65,-57 65,29-130,-29 163,-29-33,115-130,-86 98,58-33,57-164,-86 164,-1 33,1-99,-29 99,0 0,28-66,-28 98,0 0,-29 66,0 65,29-32,-29-34,0 66,0-65,0 32,0 66,0-66,0-32,0 65,0-65,0-1,0 1,0 0,0 0,29-1,-29 1,0 0,0 32,0-32,0 32,0 0,0 1,0-34,0 34,0-1,0-32,0-1,0 1,0 0,0 0,0 32,29-32,-29 32,0-32,0-33</inkml:trace>
  <inkml:trace contextRef="#ctx0" brushRef="#br0" timeOffset="1">3028 4822,'29'0,"0"0,0 0,58 0,-30 0,30 0,-58 0,86-33,-28 0,-30 33,-28 0,0-32,-29-1,0 33</inkml:trace>
  <inkml:trace contextRef="#ctx0" brushRef="#br0" timeOffset="2">4182 4822,'58'0,"29"33,-30-33,1 0,-29 0,0 0,28 0,-28 0,0 0,29 0,-29 0,0 32,-1-32,1 0,0 0,0 0,0 33,0-33,-1 0,1 0,29 0,0 0,-58 0</inkml:trace>
  <inkml:trace contextRef="#ctx0" brushRef="#br0" timeOffset="3">4240 5475,'29'0,"0"0,28 0,1 0,-29 0,58 0,-59 0,30 0,58 0,-30 0,29 0,-57 0,-58-32,87 32,-58 0,-1 0,1-33,-29 33</inkml:trace>
  <inkml:trace contextRef="#ctx1" brushRef="#br0">6172 4135,'0'0,"0"0,0 0,0 0,0 0,0 0,0 14,0 12,-12 28,12 0,-11 40,11-14,0 1,0-1,0 27,0-13,-12 13,0-26,1-1,-1-13,0-13,0 0,1-1,-25 14,13-13,11-27,12-14,0 1,0-14,0 0</inkml:trace>
  <inkml:trace contextRef="#ctx1" brushRef="#br0" timeOffset="1">6407 4229,'0'0,"0"0,-12 0,0 0,1 0,-1 0,0 13,0-13,1 0,-1 0,0 0,0 0,1 0,-1 0,0 0,1 0,-1 0,0 0,12 0,0 0,0 0,0 0,0 0,0 0,0 0,0 0,0 0,0 0,12-13,0 0,-1-1,1 1,0-1,23 1,12 13,0 0,0 0,11 0,13 13,-1 1,-11-1,-13 1,-22-1,-12 0,-1 1,1 13,0 0,0-1,-1 1,-11 0,-11 13,-13 0,1-13,-1 0,-23 0,12-14,0 1,0-1,11 1,1-14,-1 0,13 0,-1 0,0 0,0 0,1 0,-1 0,0 0,1 0,-1 0,0 0,-11 13,-1 0,1 1,-1-1,1 1,11-1,-11 0,11-13,0 0,-11 14,-1-1,24-13,0 0</inkml:trace>
  <inkml:trace contextRef="#ctx1" brushRef="#br0" timeOffset="2">8119 4229,'0'0,"0"0,0 0,0 0,0 0,0 0,-12 0,0 0,0 13,-11 1,-1-1,1 1,-12 13,-12 13,-12 0,12 0,1-13,-1 13,11 1,13 12,-12 14,11 14,13-14,-1 0,12-14,12 1,11 13,1 0,-1-13,12 0,-11-14,-1-13,1-1,-13-12,1-1,0 1,-1-1,1 0,-12-13,0 0,0 0</inkml:trace>
  <inkml:trace contextRef="#ctx1" brushRef="#br0" timeOffset="3">8388 4725,'0'0,"0"0,0 0,0 0,0 0,0 0,12 0,11-13,-11-1,0 1,0 0,-1-1,1 14,0 0,23 0,0-13,0-1,0 1,1-14,-13 14,1-1,-1 1,-11 13,-1-13,1 13,0-14,0 1,-1-1,-11 14,0 0,0 0,12 14,0-1,0 14,-1 0,1 13,0 0,-1 14,25 40,-13-27,0-14,-11 28,-12-14,0-13,0-1,0 1,0-14,12 0,-12-13,0 0,0 0,0-14,0 1,0-1,0 1,0-14,0 0,0 0</inkml:trace>
  <inkml:trace contextRef="#ctx1" brushRef="#br0" timeOffset="4">8435 5664,'0'0,"0"0,0 0,0 0,0 0,0 0,0 0,0 0,0 0,24-13,11-1,12 1,0-1,11 1,13-14,46 0,-35 14,-24 0,1-1,0 1,-1-1,-11 1,0 0,0-1,12-26,-59 40,0 0</inkml:trace>
  <inkml:trace contextRef="#ctx1" brushRef="#br0" timeOffset="5">9725 5195,'0'0,"0"0,0 0,0 0,35 13,35-13,13 0,-25 14,12-1,48 14,-24 0,23-41,-35 14,-12 0,-46 0,-1 0,-23 0,0 0</inkml:trace>
  <inkml:trace contextRef="#ctx1" brushRef="#br0" timeOffset="6">10217 4980,'0'0,"0"0,0 0,12 27,-12-14,0 1,-12 26,1 14,-1-1,0 14,0-13,1 0,-1 13,0-14,12-53,0 0</inkml:trace>
  <inkml:trace contextRef="#ctx1" brushRef="#br0" timeOffset="7">11296 4470,'0'0,"0"0,0 0,0 0,0 0,0 27,24 40,-1 54,-11-27,-12 40,11-13,-11-27,0-14,-11-13,-1 0,0 0,12 0,0-13,0-14,0-13,0 0,0-14,0 1,0-1,0 1,-11 12,11-12,-12-1,0-13,0 0,1-13,-1-14,-12-94,1 27,11 27,1 14,-1-14,0 13,0-13,12 0,0 13,0 14,12-27,0 13,11 14,1 0,-1 13,1 0,-1 14,1-1,-1 1,0-1,13-12,-1-1,0 27,0 0,0 0,0 13,-11 14,23 13,-12 1,-12-1,24 13,-23-12,-24-28,0 14,-12-14,-11 28,-24-15,12 1,-1 0,13-14,11 1,0-1,-23 1,0-14,0 13,11-13,-11 13,12 1,-1-14,13 13,-1 1,12-1,0-13,0 14,23 26,36 13,11 1,36 40,-36-27,-11-13,11-1,1-12,11-15,0 1,-12 0,0 0,-23-14,-11 1,-13-1,0 0,1 1,-12-1,-1-13,1 14,0-14,0 0,-12 0,11 0,1 0,-12 0,0 0,0 0,0 0,0 0,12 0,-12 0,0 0,0 0,0 0,0 0,0 0,0 13,0 1,0-14,0 0</inkml:trace>
  <inkml:trace contextRef="#ctx1" brushRef="#br0" timeOffset="11.6267">12633 4323,'0'0,"0"0,0 0,0 0,0 0,0 0,0 0,0 0,0 13,0 1,11-1,25 14,11 0,11 13,1 41,-1-1,13 0,-1 14,0 14,-11-1,-12-13,-12 0,-11-14,-13 1,1 26,-24-53,-11-1,-1-13,13 1,-13-1,1 0,-24 27,0-13,12-14,11-13,1 0,-1-14,13 1,-1-1,0 0,1 1,-1-14,12 0,0 0,0 0,0 0,0 0,0 0</inkml:trace>
  <inkml:trace contextRef="#ctx1" brushRef="#br0" timeOffset="12.6267">13665 4913,'0'0,"0"0,11 0,1 0,-12 0,0 0,0 0,0 0,0 0,0 0,0 0,0 0,0 0,0 0,0 0,0 0,0 0,0 0,0 0,0 0,0 0,0 0,0 0,0 0,0 0,0 0,0 0,0 0,0 0,0 0,0 0,0 0,0 0,0 0,0 0</inkml:trace>
  <inkml:trace contextRef="#ctx1" brushRef="#br0" timeOffset="13.6267">13653 4524,'0'-13,"0"13,0 0,0 0,12-14,-12 14,0 0,0 0,11-13,1 13,0 0,-1 0,1 0,0 0,11 13,13 1,34-1,-23 1,-12-1,0-13,35 13,13 1,-13-1,0 1,-11-1,-12-13,-12 0,-35 0,0 0</inkml:trace>
  <inkml:trace contextRef="#ctx1" brushRef="#br0" timeOffset="14.6267">14216 4618,'0'0,"0"0,0 0,0 0,0 0,0 27,0 13,0 27,0 0,0-13,0-14,0 0,0 1,0-15,0 1,0-13,0-1,0 0,0-13,0 0</inkml:trace>
  <inkml:trace contextRef="#ctx1" brushRef="#br0" timeOffset="15.6267">13688 4551,'0'0,"0"0,0 0,0 0,0 0,0 0,0 0,0 0,0 0,0 0,0 0,0 0,23-13,24 39,35-12,-23-14,-12 0,35 0,0 13,12-26,11 13,-11-14,0 1,-12 26,-23 1,-12-1,-47-13,0 0</inkml:trace>
  <inkml:trace contextRef="#ctx1" brushRef="#br0" timeOffset="16.6267">3862 7220,'0'0,"0"0,0 0,12 0,0 0,11 0,24-14,35 14,59-13,-12 0,-35-1,35-26,11 27,-22-14,-13 13,36-26,-12 27,-35-1,-94 14,0 0</inkml:trace>
  <inkml:trace contextRef="#ctx1" brushRef="#br0" timeOffset="17.6267">3944 8239,'0'0,"0"0,0 0,0 0,0 0,0 0,24-13,23-1,11 1,1 0,35-14,47 0,-36 13,1-12,34-28,-22 0,-13 14,47-40,-11 13,-35 13,-106 54,0 0</inkml:trace>
  <inkml:trace contextRef="#ctx1" brushRef="#br0" timeOffset="18.6267">6160 7448,'0'0,"0"0,0 0,0 0,0 0,0 0,0 0,0 0,12-14,0 1,0 0,11-1,1 1,-1-1,24 1,-12 0,0-1,0 1,12-1,12-12,0-1,-13 0,-10 0,-1 0,0-13,-12 13,1 0,-12 14,-1 0,1-1,-12 14,0 0,0 0,12 0,0 14,-1 12,1 28,0 13,-1 27,1-14,-12-13,0 1,0-15,0 14,-12 14,12-14,0 0,0 13,0-13,0-13,0-14,-11 0,-1-13,-11 40,23-67,0 0</inkml:trace>
  <inkml:trace contextRef="#ctx1" brushRef="#br0" timeOffset="19.6267">6196 8346,'0'0,"0"0,0 0,0 0,0 0,0 14,11-14,1 0,35 0,23-14,71 14,-47-13,23-14,-23 0,-12 14,0-14,0 0,-12 1,-11 12,-59 14,0 0</inkml:trace>
  <inkml:trace contextRef="#ctx1" brushRef="#br0" timeOffset="20.6267">7802 7421,'0'0,"0"0,0 0,0 0,0 0,-12 0,1 0,-13 13,-11 14,0 14,0-1,-1 0,13 0,-1 27,1 0,11 0,12 0,0 14,12-41,23 14,0-27,24 13,0-13,-1-27,-23-14,1-13,-1-13,-12 0,1-14,-1-13,12-13,-23-1,-12 14,0 0,-12 0,-11 40,-1 1,1-1,0 0,-1 13,1 1,-1 0,1 13,23 0,0 0</inkml:trace>
  <inkml:trace contextRef="#ctx1" brushRef="#br0" timeOffset="21.6267">8939 7314,'0'0,"0"0,0 0,0 0,0 0,-23-14,-12 1,0 13,-24 27,0 0,1 13,-1 0,-23 41,23-28,24 14,12 0,-1-13,13 0,11-14,0 0,11-13,1-14,35 14,23-13,-11-14,23-27,0 0,-12 0,-11-13,-24-14,-11 1,22-28,-22 1,-1 26,-11 14,-12-1,-12 1,1 13,-1 14,0 0,0 13,1-14,-1 14,0 0,12 0,0 0</inkml:trace>
  <inkml:trace contextRef="#ctx1" brushRef="#br0" timeOffset="22.6267">10956 8400,'0'0,"0"0,0 0</inkml:trace>
  <inkml:trace contextRef="#ctx1" brushRef="#br0" timeOffset="23.6267">10006 8695,'0'0,"0"0,0 0,0 0,0 0,0 0,0 0,0 0,0 0,0 0</inkml:trace>
  <inkml:trace contextRef="#ctx1" brushRef="#br0" timeOffset="24.6267">10288 7126,'0'0,"0"0,0 0,0 0,0 0,0 0,0 0,0 0,0 0,-12 0,-11 27,-1 0,1 13,-1 0,1 27,-1 40,13-26,-1-1,12-13,0-13,12 0,-1-14,13 0,-1 0,1 1,-1 12,1-12,-1-1,-11-13,11-1,-11-12,0 13,-1-14,1 1,0-1,0-13,-1 0,1 0,0 0,-1 0,1 0,-12 0,0 0,0 0,12 13,-12-13,0 0,0 0,0 0,0 0,0 0,0 0,0 0,0 0,0 0,0 0,0 0,0 0,0 0,0 0,0 0,0 0,0 0,0 0,0 0,-12 0,0 0,1 0,-1-13,0-14,1 0,-1-13,0 13,-11-13,-1 13,1 0,11 1,0-1,-23-40,12 13,-1 0,12 1,12-28,0 14,0 0,12 27,0 13,0-13,-1 0,1-1,0-12,0-1,23 0,-12 1,1 13,-1-1,1 14,-1 1,0-1,1 0,-12 14,-1-1,1 1,0-1,-1 1,1 0,0-1,-12 1,0 13,0-14,0 14,0 0,0 0,0 0,0 0,0 0,0 0,0-13,-12-1,0 1,1 0,-1 13,0 0,1 0,-1 0,12 0,-12 0,0 13,1 0,-1 14,-11 0,-1 13,12 1,1-15,-1 1,0 13,0 1,-11 26,0-14,-1 1,24 0,0 13,0 0,0-14,12-12,-12-1,12 0,-1-13,-11 0,0 0,0-1,12 1,0 0,-1 0,1 0,12 13,-13-13,1 0,0-14,0 0,-1 1,1-1,0 1,-1-1,-11 1,0-1,0 0,0 1,0-1,0 1,0-14,0 0,0 0,0 0,0 0,0 0,0 0,0 0,0 0,0 0,0 0,0 0,0 0</inkml:trace>
  <inkml:trace contextRef="#ctx1" brushRef="#br0" timeOffset="25.6267">10851 7126,'0'0,"0"0,0 0,0 0,0 0,11 0,1 0,11 0,24-13,47 13,-35 0,-12 0,35-27,0 0,-12 0,0 0,-11 0,-24 1,0-1,1 13,-13 1,1 0,-13-1,1 1,0 13,-12 0,0 0,0 0,0 0,11 13,1 14,0 27,0-1,-1 14,-11 0,0 0,0 1,0 12,0 0,0-12,0-1,0-14,0 1,0-14,-11 0,-1 1,0-15,0 1,1 0,11-27,0 0</inkml:trace>
  <inkml:trace contextRef="#ctx1" brushRef="#br0" timeOffset="26.6267">11273 8038,'0'0,"0"0,-12 0,0 0,0 0,1 0,11 0,0 0,0 0,0 0,0 0,11 0,25 0,11 0,11 0,12 0,48-27,-48 0,-11 14,46 13,-11 0,-24 0,24-27,-23 0,-25 14,-10-1,-13 1,1 13,-13 0,1 0,0 0,-12 0,0 0,0 0,0 0,0 0,0 0</inkml:trace>
  <inkml:trace contextRef="#ctx1" brushRef="#br0" timeOffset="27.6267">12856 7354,'0'0,"0"0,0 0,0 0,0 0,0 0,0 0,0 0,0 0,0 0,0 0,0 0,23-13,0-1,1 1,34 13,13 0,-1-14,24-12,-24-1,-11 13,-12 1,-12-1,-12 1,1 13,-24 0,0 0,0 0,0 0</inkml:trace>
  <inkml:trace contextRef="#ctx1" brushRef="#br0" timeOffset="28.6267">13278 6858,'0'0,"0"0,0 0,0 0,0 0,0 0,0 0,0 0,0 0,0 0,-12 27,0-1,0-12,1 13,11 40,0 0,0 0,0-14,-24 28,13-27,-1-1,0-13,0-13,1 0,11 0,0-14,0 1,0-1,0 1,-12-14,12 0,0 0,0 0</inkml:trace>
  <inkml:trace contextRef="#ctx1" brushRef="#br0" timeOffset="29.6267">14778 7770,'0'0,"0"0,0 0,0 0,0 0,0 0,0 0,0 0,0 0,0 0,0 0,0 0,0 0,0 0,0 0,0 0,0 0,0 0,0 0,0 0,0 0,0 0,0 0,0 0,0 0,0-14,12-12,0-1,0 0,-12 0,0 0,0 14,0-1,0 1,0 0,0 13,0 0,0 0,0 0,-12 0,12 0,0 0,0 0,0 0,0 0,0 0,0 0</inkml:trace>
  <inkml:trace contextRef="#ctx1" brushRef="#br0" timeOffset="30.6267">15857 6911,'0'0,"0"0,-12 0,1 0,-13 0,1 14,-12-1,-36 14,24 0,12-14,0 1,0-1,0 1,-24 26,12 13,12-12,0 12,11-12,13 39,11-13,0-27,11 1,1-15,0 1,35 40,0-13,23-27,0 0,-11-14,-12-13,-12 0,0 0,-11 0,-1 0,24-27,-12 0,0 0,-11-13,-12-13,-12-14,0 26,0 1,0 13,0 0,0 1,0-1,0 0,-12 0,-12-27,1 14,-1 13,1 1,0 12,11 1,0-1,12 14,0 0</inkml:trace>
  <inkml:trace contextRef="#ctx1" brushRef="#br0" timeOffset="31.6267">17170 6898,'0'0,"0"0,0 0,0 0,0 0,0 0,-11 0,-1 0,0 0,0 0,1 0,-1 0,-11 0,-13 0,1 0,0 0,-12 0,-23 13,11 1,12-1,12 1,12-1,-1-13,1 13,-1 1,1-1,-1 1,13-1,-1 1,0-14,0 0,1 0,-1 13,12 0,0 1,-12 26,1-13,-1 13,0-13,12 13,0 0,0 1,0-15,0 1,0-13,0-1,0 0,0 1,0-14,0 0,0 0,12 0,11 0,1 0,11 0,0 0,12 0,12 0,-1 13,-11 14,-23 0,11 0,-12 0,-11-14,0 14,-1-14,1 14,-12-14,-23 28,-1-1,-11 0,-35 14,-1-14,1 0,11-13,12-13,1-1,10 0,13 1,0-1,-1-13,12 0,1 0,-1 0,0 0,12 0,0 0</inkml:trace>
  <inkml:trace contextRef="#ctx1" brushRef="#br0" timeOffset="32.6267">17440 7032,'0'0,"0"0,0 0,0 0,0 0,0 0,0 0,-12 27,1 0,-1 0,0 13,0-13,1 13,-1-13,0 0,1-1,-1 1,-12 40,1-13,11-14,0-13,12 0,0 0,12-14,23 14,1 0,-1-14,12 0,-1 1,13-14,-12 13,-12 1,-35-14,0 0</inkml:trace>
  <inkml:trace contextRef="#ctx1" brushRef="#br0" timeOffset="33.6267">17592 7126,'0'0,"0"0,0 0,0 0,0 0,0 0,0 0,0 0,0 13,0-13,0 0</inkml:trace>
  <inkml:trace contextRef="#ctx1" brushRef="#br0" timeOffset="34.6267">17897 7086,'0'0,"0"0,0 0,0 0,0 0,0 0,0 0,0 0,0 0,0 0,0 0,0 13,-11 1,-1 12,0 15,-23 39,-12 14,24-27,-1-13,1 13,-1 0,13-14,11 15,0-15,0-13,-12 1,0-15,0 1,12 0,0-13,0 12,0 1,0 0,0 0,0 0,0-1,0 1,0 0,0 0,0-14,0 1,0-1,0 1,0-1,0 0,0 1,0-1,0 1,0-1,0 0,0 1,0-1,0-13,0 0,0 0,0 0,0 0,0 0,0 0,0 0,0 0,0 0</inkml:trace>
  <inkml:trace contextRef="#ctx1" brushRef="#br0" timeOffset="35.6267">18402 6885,'0'0,"0"0,0 0,0 0,0 0,0 0,0 0,0 0,0 0,0 0,0 0,0 0,0 0,0 0,0 0,11 26,1 15,11 26,1 13,34 41,-22 0,-13-54,1-14,-13 1,-11 40,0-14,-11 1,-13-1,1 1,-13-1,1-13,0-13,0-14,0 14,0-14,11 0,1 0,11-13,0 0,1-13,-1-1,0 0,0 1,12-1,0 1,0-14,0 0,0 0,0 0,0 0,0 0,0 0,0 0,0 0,0 0,0 0,0 0,0 0,0 0,0 0</inkml:trace>
  <inkml:trace contextRef="#ctx1" brushRef="#br0" timeOffset="36.6267">18636 6643,'0'0,"0"0,0 0,0 0,0 0,0 0,0 0,0 0,0-13,0 13,0 0,0 0,0 0,0 0,0 0,12 0,-1-14,1 14,23 0,1 0,-1 0,23-13,-11 0,12 13,-12 0,-12 0,-12 0,1 0,-1 0,-11 0,0 0,-1 13,25 14,-13-14,1 1,-13-1,1 0,-12 1,-12-1,1 1,-1-1,-12 0,1 1,-1-1,1 1,11-1,1 1,-1-1,0 0,0-13,1 0,-1 0,12 14,0-14,0 0,0 13,0-13,0 0,0 0,12 27,-1 0,1-14,0 1,0-1,-1 0,1 1,-12-1,0-13,0 14,0-14,0 27,-12-1,1-12,-1-14,-12 13,-11 1,12-1,-12 0,11 1,1-14,-1 0,13 0,-1 0,0 0,0 0,1 0,-1 0,12 0,0 0,0 0,0 0</inkml:trace>
  <inkml:trace contextRef="#ctx1" brushRef="#br0" timeOffset="37.6267">19574 6978,'0'0,"0"0,0 0,0 0,0 0</inkml:trace>
  <inkml:trace contextRef="#ctx1" brushRef="#br0" timeOffset="38.6267">19574 6938,'0'0,"0"0,0 0,0 0,0 0,-12 0,1 0,-1 0,0 0,12 0,-12 0,12 0,0 0,0 0,0 0,0 0,0 0,0 0,12 0,0 0,0 0,11 0,0 0,-11 0,23 0,-11-13,-1-1,-11 14,0 0,-1 0,-11 0,0 0,0 0,0 0,0 0,0 0,-11 0,-1 0,0 0,-11 0,11 0,0 0,1 0,-1 0,12 14,0-14,0 0,0 0</inkml:trace>
  <inkml:trace contextRef="#ctx1" brushRef="#br0" timeOffset="39.6267">20758 6415,'0'0,"0"0,0 0,0 0,0 0,0 0,0 0,0 0,-11 0,-1 0,-12 14,-11-14,12 0,-1 0,1 0,-1 0,13 0,-1 0,0 0,0 0,-11 0,11 0,1 0,-13 0,1 13,-1 0,1 1,-1-1,13 1,-1-1,0 0,0 1,1-1,-1 1,0-1,1 1,11-1,0 0,0 1,0-1,0 1,0-14,0 0,0 0,0 0,11 13,13 0,-1 1,12-1,1 1,-13-14,0 0,1 13,-12 0,-1 1,1-1,-12 1,0 13,-12 13,1-13,-1-1,-23 15,-12-1,0 0,0-13,0 0,-12-27,13 0,10 13,25 1,-1-14,12 0,0 0</inkml:trace>
  <inkml:trace contextRef="#ctx1" brushRef="#br0" timeOffset="40.6267">16 31,'0'0,"0"-13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254FD-5650-4895-AB9B-F0CED4992BD2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4BDE2-42A8-4A44-9599-A32036C53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75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4BDE2-42A8-4A44-9599-A32036C53F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94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4BDE2-42A8-4A44-9599-A32036C53F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22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 I </a:t>
            </a:r>
            <a:r>
              <a:rPr lang="en-US" dirty="0" smtClean="0"/>
              <a:t>need to add a slide</a:t>
            </a:r>
            <a:r>
              <a:rPr lang="en-US" baseline="0" dirty="0" smtClean="0"/>
              <a:t> to show development of formula better?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4BDE2-42A8-4A44-9599-A32036C53F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40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add- use info from graph on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4BDE2-42A8-4A44-9599-A32036C53F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99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Difference</a:t>
            </a:r>
            <a:r>
              <a:rPr lang="en-US" baseline="0" dirty="0" smtClean="0"/>
              <a:t> in growth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4BDE2-42A8-4A44-9599-A32036C53F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47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Amortization:</a:t>
            </a:r>
            <a:r>
              <a:rPr lang="en-US" baseline="0" dirty="0" smtClean="0"/>
              <a:t> bullet point 2 and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4BDE2-42A8-4A44-9599-A32036C53F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8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7BC8BCD-8E9C-4354-A88B-EE3F6C3C9716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D713D0B-6809-4C7A-BA26-ADC8515E350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topic that may be of “Interest” to you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Marc Matos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45486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Account Balance: Simple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600" dirty="0" smtClean="0"/>
              <a:t>Total Balance = Principal + Interest</a:t>
            </a:r>
          </a:p>
          <a:p>
            <a:pPr marL="13716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		= P + PRT</a:t>
            </a:r>
          </a:p>
          <a:p>
            <a:pPr marL="137160" indent="0">
              <a:buNone/>
            </a:pPr>
            <a:r>
              <a:rPr lang="en-US" sz="3600" dirty="0" smtClean="0"/>
              <a:t>			= P(1+RT)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06398166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with Simple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interest is not very realistic.	</a:t>
            </a:r>
          </a:p>
          <a:p>
            <a:pPr lvl="1"/>
            <a:r>
              <a:rPr lang="en-US" dirty="0" smtClean="0"/>
              <a:t>Withdrawing interest as it accrues each year.</a:t>
            </a:r>
          </a:p>
          <a:p>
            <a:pPr lvl="1"/>
            <a:r>
              <a:rPr lang="en-US" dirty="0" smtClean="0"/>
              <a:t>Paying the interest only on a loan that accrues interest annually.</a:t>
            </a:r>
          </a:p>
          <a:p>
            <a:r>
              <a:rPr lang="en-US" dirty="0" smtClean="0"/>
              <a:t>More realistic: Compound Interest</a:t>
            </a:r>
          </a:p>
          <a:p>
            <a:pPr lvl="1"/>
            <a:r>
              <a:rPr lang="en-US" dirty="0" smtClean="0"/>
              <a:t>Leave earned interest in the account</a:t>
            </a:r>
          </a:p>
          <a:p>
            <a:pPr lvl="1"/>
            <a:r>
              <a:rPr lang="en-US" dirty="0" smtClean="0"/>
              <a:t>Interest then earns interest in later years.</a:t>
            </a:r>
          </a:p>
        </p:txBody>
      </p:sp>
    </p:spTree>
    <p:extLst>
      <p:ext uri="{BB962C8B-B14F-4D97-AF65-F5344CB8AC3E}">
        <p14:creationId xmlns:p14="http://schemas.microsoft.com/office/powerpoint/2010/main" val="106314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interest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Compound interest- Is interest on the interest. Interest on the Principle + Interest.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EX. I put $100 into an account. I get 5% interest (interest is $5). At the end of year 1, </a:t>
            </a:r>
            <a:r>
              <a:rPr lang="en-US" dirty="0"/>
              <a:t>I</a:t>
            </a:r>
            <a:r>
              <a:rPr lang="en-US" dirty="0" smtClean="0"/>
              <a:t> have $105. At the end of year 2, I have $110.05. The extra $0.05 is because of compound interest.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13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Developing compound interest formula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032223"/>
              </p:ext>
            </p:extLst>
          </p:nvPr>
        </p:nvGraphicFramePr>
        <p:xfrm>
          <a:off x="914401" y="1457642"/>
          <a:ext cx="7315197" cy="40665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04999"/>
                <a:gridCol w="2971799"/>
                <a:gridCol w="2438399"/>
              </a:tblGrid>
              <a:tr h="818147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YEAR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How</a:t>
                      </a:r>
                      <a:r>
                        <a:rPr lang="en-US" sz="2000" baseline="0" dirty="0" smtClean="0"/>
                        <a:t> to solve for that year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TOTAL</a:t>
                      </a:r>
                      <a:endParaRPr lang="en-US" sz="4000" dirty="0"/>
                    </a:p>
                  </a:txBody>
                  <a:tcPr anchor="ctr"/>
                </a:tc>
              </a:tr>
              <a:tr h="818147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 anchor="ctr"/>
                </a:tc>
              </a:tr>
              <a:tr h="848411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/>
                    </a:p>
                  </a:txBody>
                  <a:tcPr anchor="ctr"/>
                </a:tc>
              </a:tr>
              <a:tr h="818147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dirty="0" smtClean="0"/>
                    </a:p>
                  </a:txBody>
                  <a:tcPr anchor="ctr"/>
                </a:tc>
              </a:tr>
              <a:tr h="50522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Continue…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Continue...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Continue…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971800" y="2443946"/>
            <a:ext cx="266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indent="0">
              <a:buNone/>
            </a:pPr>
            <a:r>
              <a:rPr lang="en-US" sz="3600" dirty="0"/>
              <a:t>$</a:t>
            </a:r>
            <a:r>
              <a:rPr lang="en-US" sz="3600" dirty="0" smtClean="0"/>
              <a:t>500(1</a:t>
            </a:r>
            <a:r>
              <a:rPr lang="en-US" sz="3600" dirty="0"/>
              <a:t>+.05)</a:t>
            </a:r>
          </a:p>
        </p:txBody>
      </p:sp>
      <p:sp>
        <p:nvSpPr>
          <p:cNvPr id="8" name="Rectangle 7"/>
          <p:cNvSpPr/>
          <p:nvPr/>
        </p:nvSpPr>
        <p:spPr>
          <a:xfrm>
            <a:off x="1689100" y="3337362"/>
            <a:ext cx="762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2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5943600" y="3198862"/>
            <a:ext cx="251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$551.25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2505501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2971800" y="4318287"/>
            <a:ext cx="259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$551.25(1</a:t>
            </a:r>
            <a:r>
              <a:rPr lang="en-US" sz="3000" dirty="0"/>
              <a:t>+.05</a:t>
            </a:r>
            <a:r>
              <a:rPr lang="en-US" sz="3000" dirty="0" smtClean="0"/>
              <a:t>)</a:t>
            </a:r>
            <a:endParaRPr 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2857500" y="3337362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$525(1</a:t>
            </a:r>
            <a:r>
              <a:rPr lang="en-US" sz="3600" dirty="0"/>
              <a:t>+.05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0" y="4356100"/>
            <a:ext cx="762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5842000" y="4122192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$</a:t>
            </a:r>
            <a:r>
              <a:rPr lang="en-US" sz="5400" dirty="0" smtClean="0"/>
              <a:t>578.81</a:t>
            </a:r>
            <a:endParaRPr lang="en-US" sz="5400" dirty="0"/>
          </a:p>
        </p:txBody>
      </p:sp>
      <p:sp>
        <p:nvSpPr>
          <p:cNvPr id="15" name="TextBox 14"/>
          <p:cNvSpPr txBox="1"/>
          <p:nvPr/>
        </p:nvSpPr>
        <p:spPr>
          <a:xfrm>
            <a:off x="6261100" y="2305733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$</a:t>
            </a:r>
            <a:r>
              <a:rPr lang="en-US" sz="5400" dirty="0" smtClean="0"/>
              <a:t>525</a:t>
            </a:r>
            <a:endParaRPr lang="en-US" sz="5400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886200" y="2971800"/>
            <a:ext cx="23749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733800" y="3898900"/>
            <a:ext cx="23749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67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4" grpId="0"/>
      <p:bldP spid="10" grpId="0"/>
      <p:bldP spid="11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52800" y="220980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Compound Interest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09160"/>
              </a:xfrm>
            </p:spPr>
            <p:txBody>
              <a:bodyPr/>
              <a:lstStyle/>
              <a:p>
                <a:r>
                  <a:rPr lang="en-US" dirty="0" smtClean="0"/>
                  <a:t>1</a:t>
                </a:r>
                <a:r>
                  <a:rPr lang="en-US" baseline="30000" dirty="0" smtClean="0"/>
                  <a:t>st</a:t>
                </a:r>
                <a:r>
                  <a:rPr lang="en-US" dirty="0" smtClean="0"/>
                  <a:t> year: A = P(1+R)</a:t>
                </a:r>
              </a:p>
              <a:p>
                <a:r>
                  <a:rPr lang="en-US" dirty="0" smtClean="0"/>
                  <a:t>2</a:t>
                </a:r>
                <a:r>
                  <a:rPr lang="en-US" baseline="30000" dirty="0" smtClean="0"/>
                  <a:t>nd</a:t>
                </a:r>
                <a:r>
                  <a:rPr lang="en-US" dirty="0" smtClean="0"/>
                  <a:t> year: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1+</m:t>
                        </m:r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smtClean="0"/>
                  <a:t>3</a:t>
                </a:r>
                <a:r>
                  <a:rPr lang="en-US" baseline="30000" dirty="0" smtClean="0"/>
                  <a:t>rd</a:t>
                </a:r>
                <a:r>
                  <a:rPr lang="en-US" dirty="0" smtClean="0"/>
                  <a:t> year: A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(1+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d>
                        <m:d>
                          <m:d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1+</m:t>
                        </m:r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smtClean="0"/>
                  <a:t>4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year: A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𝑅</m:t>
                                </m:r>
                              </m:e>
                            </m:d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1+</m:t>
                        </m:r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e>
                    </m:d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err="1" smtClean="0"/>
                  <a:t>Balance</a:t>
                </a:r>
                <a:r>
                  <a:rPr lang="en-US" baseline="-25000" dirty="0" err="1" smtClean="0"/>
                  <a:t>NextYear</a:t>
                </a:r>
                <a:r>
                  <a:rPr lang="en-US" dirty="0" smtClean="0"/>
                  <a:t>=</a:t>
                </a:r>
                <a:r>
                  <a:rPr lang="en-US" dirty="0" err="1" smtClean="0"/>
                  <a:t>Balance</a:t>
                </a:r>
                <a:r>
                  <a:rPr lang="en-US" baseline="-25000" dirty="0" err="1" smtClean="0"/>
                  <a:t>ThisYear</a:t>
                </a:r>
                <a:r>
                  <a:rPr lang="en-US" dirty="0" smtClean="0"/>
                  <a:t>(1 </a:t>
                </a:r>
                <a:r>
                  <a:rPr lang="en-US" dirty="0"/>
                  <a:t>+ R) </a:t>
                </a:r>
              </a:p>
              <a:p>
                <a:r>
                  <a:rPr lang="en-US" dirty="0"/>
                  <a:t>        or    </a:t>
                </a:r>
                <a:r>
                  <a:rPr lang="en-US" dirty="0" smtClean="0"/>
                  <a:t>Balance </a:t>
                </a:r>
                <a:r>
                  <a:rPr lang="en-US" dirty="0"/>
                  <a:t>after T </a:t>
                </a:r>
                <a:r>
                  <a:rPr lang="en-US" dirty="0" smtClean="0"/>
                  <a:t>years:</a:t>
                </a:r>
              </a:p>
              <a:p>
                <a:pPr algn="ctr"/>
                <a:r>
                  <a:rPr lang="en-US" dirty="0" smtClean="0"/>
                  <a:t>A = </a:t>
                </a:r>
                <a:r>
                  <a:rPr lang="en-US" dirty="0"/>
                  <a:t>P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(1+</m:t>
                        </m:r>
                        <m:r>
                          <a:rPr lang="en-US" i="1">
                            <a:latin typeface="Cambria Math"/>
                          </a:rPr>
                          <m:t>𝑅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09160"/>
              </a:xfrm>
              <a:blipFill rotWithShape="1">
                <a:blip r:embed="rId2"/>
                <a:stretch>
                  <a:fillRect t="-12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282043" y="2590800"/>
            <a:ext cx="2819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82043" y="3124200"/>
            <a:ext cx="3956957" cy="5334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6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uiExpand="1" build="p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Interest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borrow $100 at 5.4% interest, compounded annually. I do not make any payments on the loan until it is due. How much do I owe when the loan is due in 3.5 years?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49332" y="2209800"/>
              <a:ext cx="7467600" cy="31242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2492" y="2202960"/>
                <a:ext cx="7481280" cy="3137881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/>
          <p:cNvSpPr txBox="1"/>
          <p:nvPr/>
        </p:nvSpPr>
        <p:spPr>
          <a:xfrm>
            <a:off x="1676400" y="57150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Answer: $120.21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574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 vs. Compound Interest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473736"/>
              </p:ext>
            </p:extLst>
          </p:nvPr>
        </p:nvGraphicFramePr>
        <p:xfrm>
          <a:off x="533400" y="17526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95600" y="1295400"/>
            <a:ext cx="4145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$1000 deposited at 11% annual interest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8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Compounding more frequently than once a year</a:t>
            </a:r>
          </a:p>
          <a:p>
            <a:pPr lvl="1"/>
            <a:r>
              <a:rPr lang="en-US" dirty="0" smtClean="0"/>
              <a:t>Banks typically pay interest monthly on savings.</a:t>
            </a:r>
            <a:endParaRPr lang="en-US" dirty="0"/>
          </a:p>
          <a:p>
            <a:r>
              <a:rPr lang="en-US" dirty="0" smtClean="0"/>
              <a:t>Adding money at regular intervals to savings.</a:t>
            </a:r>
          </a:p>
          <a:p>
            <a:pPr lvl="1"/>
            <a:r>
              <a:rPr lang="en-US" dirty="0" smtClean="0"/>
              <a:t>Saving for long term goals (retirement) </a:t>
            </a:r>
          </a:p>
          <a:p>
            <a:r>
              <a:rPr lang="en-US" dirty="0" smtClean="0"/>
              <a:t>Making regular payments on loans with compound interest.</a:t>
            </a:r>
            <a:endParaRPr lang="en-US" dirty="0"/>
          </a:p>
          <a:p>
            <a:pPr lvl="1"/>
            <a:r>
              <a:rPr lang="en-US" dirty="0" smtClean="0"/>
              <a:t>Car loans and mortgages</a:t>
            </a:r>
          </a:p>
        </p:txBody>
      </p:sp>
    </p:spTree>
    <p:extLst>
      <p:ext uri="{BB962C8B-B14F-4D97-AF65-F5344CB8AC3E}">
        <p14:creationId xmlns:p14="http://schemas.microsoft.com/office/powerpoint/2010/main" val="251339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Edgenuity</a:t>
            </a:r>
            <a:r>
              <a:rPr lang="en-US" dirty="0" smtClean="0"/>
              <a:t> lesson on simple interest.</a:t>
            </a:r>
          </a:p>
          <a:p>
            <a:r>
              <a:rPr lang="en-US" u="sng" dirty="0" smtClean="0"/>
              <a:t>Quantitative Literacy: Thinking between the lines  </a:t>
            </a:r>
            <a:r>
              <a:rPr lang="en-US" dirty="0" smtClean="0"/>
              <a:t>By: </a:t>
            </a:r>
            <a:r>
              <a:rPr lang="en-US" dirty="0" err="1" smtClean="0"/>
              <a:t>Crauder</a:t>
            </a:r>
            <a:r>
              <a:rPr lang="en-US" dirty="0" smtClean="0"/>
              <a:t>, Evans, Johnson, </a:t>
            </a:r>
            <a:r>
              <a:rPr lang="en-US" dirty="0" err="1" smtClean="0"/>
              <a:t>Noell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056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learn how to solve for interest.</a:t>
            </a:r>
          </a:p>
          <a:p>
            <a:pPr lvl="1"/>
            <a:r>
              <a:rPr lang="en-US" dirty="0" smtClean="0"/>
              <a:t>Simple Interest</a:t>
            </a:r>
          </a:p>
          <a:p>
            <a:pPr lvl="1"/>
            <a:r>
              <a:rPr lang="en-US" dirty="0" smtClean="0"/>
              <a:t>Compound interest.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588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to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Principal</a:t>
            </a:r>
            <a:r>
              <a:rPr lang="en-US" dirty="0" smtClean="0"/>
              <a:t>-The initial amount of money that is borrowed or invested. </a:t>
            </a:r>
          </a:p>
          <a:p>
            <a:r>
              <a:rPr lang="en-US" u="sng" dirty="0" smtClean="0"/>
              <a:t>Interest</a:t>
            </a:r>
            <a:r>
              <a:rPr lang="en-US" dirty="0" smtClean="0"/>
              <a:t>-A fee paid for the use of someone else’s money.</a:t>
            </a:r>
          </a:p>
          <a:p>
            <a:r>
              <a:rPr lang="en-US" u="sng" dirty="0" smtClean="0"/>
              <a:t>Simple Interest</a:t>
            </a:r>
            <a:r>
              <a:rPr lang="en-US" dirty="0" smtClean="0"/>
              <a:t>-Interest that is paid on the principal only.</a:t>
            </a:r>
          </a:p>
          <a:p>
            <a:r>
              <a:rPr lang="en-US" u="sng" dirty="0" smtClean="0"/>
              <a:t>Interest Rate-</a:t>
            </a:r>
            <a:r>
              <a:rPr lang="en-US" dirty="0" smtClean="0"/>
              <a:t>A percent (%) charged or earned on money borrowed or invested.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85829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scenarios involving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</a:t>
            </a:r>
            <a:r>
              <a:rPr lang="en-US" u="sng" dirty="0" smtClean="0"/>
              <a:t>deposit</a:t>
            </a:r>
            <a:r>
              <a:rPr lang="en-US" dirty="0" smtClean="0"/>
              <a:t> money into the bank, </a:t>
            </a:r>
            <a:r>
              <a:rPr lang="en-US" u="sng" dirty="0" smtClean="0"/>
              <a:t>THEY</a:t>
            </a:r>
            <a:r>
              <a:rPr lang="en-US" dirty="0" smtClean="0"/>
              <a:t> (the bank)  pays you interest to be able to use your money. </a:t>
            </a:r>
          </a:p>
          <a:p>
            <a:endParaRPr lang="en-US" dirty="0"/>
          </a:p>
          <a:p>
            <a:r>
              <a:rPr lang="en-US" dirty="0" smtClean="0"/>
              <a:t>If you </a:t>
            </a:r>
            <a:r>
              <a:rPr lang="en-US" u="sng" dirty="0" smtClean="0"/>
              <a:t>borrow</a:t>
            </a:r>
            <a:r>
              <a:rPr lang="en-US" dirty="0" smtClean="0"/>
              <a:t> money from the bank, </a:t>
            </a:r>
            <a:r>
              <a:rPr lang="en-US" u="sng" dirty="0" smtClean="0"/>
              <a:t>YOU</a:t>
            </a:r>
            <a:r>
              <a:rPr lang="en-US" dirty="0" smtClean="0"/>
              <a:t> pay interest to the bank for the money.</a:t>
            </a:r>
          </a:p>
        </p:txBody>
      </p:sp>
    </p:spTree>
    <p:extLst>
      <p:ext uri="{BB962C8B-B14F-4D97-AF65-F5344CB8AC3E}">
        <p14:creationId xmlns:p14="http://schemas.microsoft.com/office/powerpoint/2010/main" val="1848922530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the formula for </a:t>
            </a:r>
            <a:r>
              <a:rPr lang="en-US" dirty="0"/>
              <a:t>S</a:t>
            </a:r>
            <a:r>
              <a:rPr lang="en-US" dirty="0" smtClean="0"/>
              <a:t>imple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52" y="1420518"/>
            <a:ext cx="8229600" cy="4709160"/>
          </a:xfrm>
        </p:spPr>
        <p:txBody>
          <a:bodyPr/>
          <a:lstStyle/>
          <a:p>
            <a:pPr marL="137160" indent="0">
              <a:buNone/>
            </a:pPr>
            <a:r>
              <a:rPr lang="en-US" dirty="0" smtClean="0"/>
              <a:t>If I put $500 in the bank and it earns 3% simple interest annually. How much interest is earned after each year? </a:t>
            </a:r>
          </a:p>
          <a:p>
            <a:pPr marL="13716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791897"/>
              </p:ext>
            </p:extLst>
          </p:nvPr>
        </p:nvGraphicFramePr>
        <p:xfrm>
          <a:off x="914400" y="2699376"/>
          <a:ext cx="7086600" cy="259080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362200"/>
                <a:gridCol w="2362200"/>
                <a:gridCol w="23622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         </a:t>
                      </a:r>
                      <a:r>
                        <a:rPr lang="en-US" sz="2800" dirty="0" smtClean="0">
                          <a:solidFill>
                            <a:srgbClr val="002060"/>
                          </a:solidFill>
                        </a:rPr>
                        <a:t>YEAR</a:t>
                      </a:r>
                      <a:endParaRPr lang="en-U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YEAR’S INTEREST</a:t>
                      </a:r>
                      <a:endParaRPr 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       TOTAL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           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2438400" y="5486400"/>
            <a:ext cx="4648200" cy="1103824"/>
            <a:chOff x="2438400" y="5486400"/>
            <a:chExt cx="4648200" cy="1103824"/>
          </a:xfrm>
        </p:grpSpPr>
        <p:sp>
          <p:nvSpPr>
            <p:cNvPr id="6" name="TextBox 5"/>
            <p:cNvSpPr txBox="1"/>
            <p:nvPr/>
          </p:nvSpPr>
          <p:spPr>
            <a:xfrm>
              <a:off x="2438400" y="5851560"/>
              <a:ext cx="464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u="sng" dirty="0" smtClean="0"/>
                <a:t>Total interest= P*R + P*R + P*R+…</a:t>
              </a:r>
              <a:endParaRPr lang="en-US" u="sng" dirty="0"/>
            </a:p>
          </p:txBody>
        </p:sp>
        <p:sp>
          <p:nvSpPr>
            <p:cNvPr id="10" name="TextBox 9"/>
            <p:cNvSpPr txBox="1"/>
            <p:nvPr/>
          </p:nvSpPr>
          <p:spPr>
            <a:xfrm rot="1943291">
              <a:off x="3699013" y="5512561"/>
              <a:ext cx="9375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Year 1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 rot="2405440">
              <a:off x="4572000" y="6220892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Year 2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 rot="2068649">
              <a:off x="4876800" y="5486400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Year 3</a:t>
              </a:r>
              <a:endParaRPr lang="en-US" dirty="0"/>
            </a:p>
          </p:txBody>
        </p:sp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682366"/>
              </p:ext>
            </p:extLst>
          </p:nvPr>
        </p:nvGraphicFramePr>
        <p:xfrm>
          <a:off x="914400" y="3200400"/>
          <a:ext cx="7086600" cy="51816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362200"/>
                <a:gridCol w="2362200"/>
                <a:gridCol w="23622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(500)(.03)=15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01417"/>
              </p:ext>
            </p:extLst>
          </p:nvPr>
        </p:nvGraphicFramePr>
        <p:xfrm>
          <a:off x="914400" y="3733800"/>
          <a:ext cx="7086600" cy="51816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362200"/>
                <a:gridCol w="2362200"/>
                <a:gridCol w="23622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      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(500)(.03)=15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670216"/>
              </p:ext>
            </p:extLst>
          </p:nvPr>
        </p:nvGraphicFramePr>
        <p:xfrm>
          <a:off x="914400" y="4267200"/>
          <a:ext cx="7086600" cy="51816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362200"/>
                <a:gridCol w="2362200"/>
                <a:gridCol w="23622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            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(500)(.03)=15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757573"/>
              </p:ext>
            </p:extLst>
          </p:nvPr>
        </p:nvGraphicFramePr>
        <p:xfrm>
          <a:off x="914400" y="4772016"/>
          <a:ext cx="7086600" cy="51816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362200"/>
                <a:gridCol w="2362200"/>
                <a:gridCol w="23622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…......Continue….…..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……Continue……….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……Continue…….....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84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litter pattern="hexagon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6600" y="1447800"/>
            <a:ext cx="29191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I=PRT</a:t>
            </a:r>
            <a:endParaRPr lang="en-US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2743200"/>
            <a:ext cx="6324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Interest=(Principal)(Rate)(Time)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 rot="19932640">
            <a:off x="3810001" y="3665717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Rate-as a decimal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9684976">
            <a:off x="5395623" y="3519287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Time-in years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20303057">
            <a:off x="2514600" y="3290501"/>
            <a:ext cx="2133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Amount borrowed/saved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9728480">
            <a:off x="1009130" y="351090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Fee paid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365499" y="4800600"/>
                <a:ext cx="1564853" cy="1050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/>
                  <a:t>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</a:rPr>
                          <m:t>𝐼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</a:rPr>
                          <m:t>𝑅𝑇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5499" y="4800600"/>
                <a:ext cx="1564853" cy="1050224"/>
              </a:xfrm>
              <a:prstGeom prst="rect">
                <a:avLst/>
              </a:prstGeom>
              <a:blipFill rotWithShape="1">
                <a:blip r:embed="rId2"/>
                <a:stretch>
                  <a:fillRect l="-15564" b="-14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6471211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Simple Interest Investment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37160" indent="0">
                  <a:buNone/>
                </a:pPr>
                <a:r>
                  <a:rPr lang="en-US" dirty="0" smtClean="0"/>
                  <a:t>You deposit $2,000 into a 3 month certificate of deposit (CD) that pays 10% simple interest per year. How much interest do you earn?</a:t>
                </a:r>
              </a:p>
              <a:p>
                <a:pPr marL="137160" indent="0">
                  <a:buNone/>
                </a:pPr>
                <a:endParaRPr lang="en-US" sz="800" dirty="0"/>
              </a:p>
              <a:p>
                <a:r>
                  <a:rPr lang="en-US" dirty="0" smtClean="0"/>
                  <a:t>Find: I, interest</a:t>
                </a:r>
              </a:p>
              <a:p>
                <a:r>
                  <a:rPr lang="en-US" dirty="0" smtClean="0"/>
                  <a:t>Given: </a:t>
                </a:r>
              </a:p>
              <a:p>
                <a:pPr lvl="1"/>
                <a:r>
                  <a:rPr lang="en-US" dirty="0" smtClean="0"/>
                  <a:t>P=2000</a:t>
                </a:r>
              </a:p>
              <a:p>
                <a:pPr lvl="1"/>
                <a:r>
                  <a:rPr lang="en-US" dirty="0" smtClean="0"/>
                  <a:t>R=0.10 (10%)</a:t>
                </a:r>
              </a:p>
              <a:p>
                <a:pPr lvl="1"/>
                <a:r>
                  <a:rPr lang="en-US" dirty="0" smtClean="0"/>
                  <a:t>T=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dirty="0" smtClean="0"/>
                  <a:t>=0.25</a:t>
                </a:r>
              </a:p>
              <a:p>
                <a:r>
                  <a:rPr lang="en-US" dirty="0" smtClean="0"/>
                  <a:t>Calculate: I=PRT =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95" b="-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14800" y="5638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(2000)(0.10)(0.25</a:t>
            </a:r>
            <a:r>
              <a:rPr lang="en-US" sz="2800" dirty="0" smtClean="0"/>
              <a:t>)=?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3807991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Answer: $50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30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solve it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I put $750 in a bank account and I get 11% in simple interest per year. How much will I get in 45 months in simple interest? How much is my total (principal + interest)? Round to the nearest cent.</a:t>
            </a:r>
            <a:br>
              <a:rPr lang="en-US" dirty="0" smtClean="0"/>
            </a:b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Answer 1: $309.38</a:t>
            </a:r>
          </a:p>
          <a:p>
            <a:pPr marL="137160" indent="0">
              <a:buNone/>
            </a:pPr>
            <a:r>
              <a:rPr lang="en-US" dirty="0" smtClean="0"/>
              <a:t>Answer 2: $1059.38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P (Principal)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1524000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en-US" dirty="0" smtClean="0"/>
              <a:t>I got $150 in interest for a investment I put into an account. I earn 5% annual simple interest for 18 months. How much did I put into my account at the beginning?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6576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Answer: $2000 is my principal</a:t>
            </a:r>
            <a:endParaRPr lang="en-US" sz="3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/>
              <p14:cNvContentPartPr/>
              <p14:nvPr/>
            </p14:nvContentPartPr>
            <p14:xfrm>
              <a:off x="1295400" y="4800600"/>
              <a:ext cx="6781800" cy="167640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91800" y="4793760"/>
                <a:ext cx="6789000" cy="16900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5334000" y="6075440"/>
              <a:ext cx="342360" cy="24876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30400" y="6068600"/>
                <a:ext cx="349560" cy="26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178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573</TotalTime>
  <Words>811</Words>
  <Application>Microsoft Office PowerPoint</Application>
  <PresentationFormat>On-screen Show (4:3)</PresentationFormat>
  <Paragraphs>134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Apex</vt:lpstr>
      <vt:lpstr>A topic that may be of “Interest” to you </vt:lpstr>
      <vt:lpstr>OBJECTIVES</vt:lpstr>
      <vt:lpstr>Terms to learn</vt:lpstr>
      <vt:lpstr>Common scenarios involving interest</vt:lpstr>
      <vt:lpstr>Developing the formula for Simple Interest</vt:lpstr>
      <vt:lpstr>Formula</vt:lpstr>
      <vt:lpstr>Example: Simple Interest Investment</vt:lpstr>
      <vt:lpstr>You solve it now</vt:lpstr>
      <vt:lpstr>Find P (Principal)</vt:lpstr>
      <vt:lpstr>Account Balance: Simple Interest</vt:lpstr>
      <vt:lpstr>The problem with Simple Interest</vt:lpstr>
      <vt:lpstr>Compound interest terms</vt:lpstr>
      <vt:lpstr>Developing compound interest formula</vt:lpstr>
      <vt:lpstr>The Compound Interest Formula</vt:lpstr>
      <vt:lpstr>Compound Interest Example</vt:lpstr>
      <vt:lpstr>Simple vs. Compound Interest</vt:lpstr>
      <vt:lpstr>What’s next?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Topic of “Interest” to You</dc:title>
  <dc:creator>Marc Matos</dc:creator>
  <cp:lastModifiedBy>dmatos</cp:lastModifiedBy>
  <cp:revision>68</cp:revision>
  <dcterms:created xsi:type="dcterms:W3CDTF">2016-02-07T19:35:30Z</dcterms:created>
  <dcterms:modified xsi:type="dcterms:W3CDTF">2016-05-18T22:35:17Z</dcterms:modified>
</cp:coreProperties>
</file>